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29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19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771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76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75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89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8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1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08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56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60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D2FBD-330B-488A-BC2B-8D0EBA5CCFE8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303FF-A1C9-4A91-92D7-3526CA6214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8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nailHabitat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83" y="-831104"/>
            <a:ext cx="9087291" cy="664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14005" y="1617347"/>
            <a:ext cx="6444241" cy="3805555"/>
            <a:chOff x="614005" y="1617347"/>
            <a:chExt cx="6444241" cy="3805555"/>
          </a:xfrm>
        </p:grpSpPr>
        <p:sp>
          <p:nvSpPr>
            <p:cNvPr id="4" name="TextBox 3"/>
            <p:cNvSpPr txBox="1"/>
            <p:nvPr/>
          </p:nvSpPr>
          <p:spPr>
            <a:xfrm>
              <a:off x="3022064" y="5053570"/>
              <a:ext cx="187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Woodland</a:t>
              </a:r>
              <a:endParaRPr lang="en-GB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51901" y="1741901"/>
              <a:ext cx="187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Bushes</a:t>
              </a:r>
              <a:endParaRPr lang="en-GB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87882" y="1617347"/>
              <a:ext cx="187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Grass</a:t>
              </a:r>
              <a:endParaRPr lang="en-GB" b="1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614005" y="2909353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1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764278" y="2724687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2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892429" y="2750339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3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14005" y="4784926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4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799402" y="3593256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5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900201" y="3558372"/>
              <a:ext cx="575362" cy="4533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5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383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Siham Mohamed</dc:creator>
  <cp:lastModifiedBy>Siham Mohamed</cp:lastModifiedBy>
  <cp:revision>5</cp:revision>
  <dcterms:created xsi:type="dcterms:W3CDTF">2014-10-01T20:11:43Z</dcterms:created>
  <dcterms:modified xsi:type="dcterms:W3CDTF">2014-10-01T21:12:05Z</dcterms:modified>
</cp:coreProperties>
</file>